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2019/10/5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 smtClean="0"/>
              <a:t>aaaa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7972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aaaa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aaaa</dc:title>
  <dc:creator>Administrator</dc:creator>
  <cp:lastModifiedBy>Administrator</cp:lastModifiedBy>
  <cp:revision>1</cp:revision>
  <dcterms:created xsi:type="dcterms:W3CDTF">2019-10-05T10:11:27Z</dcterms:created>
  <dcterms:modified xsi:type="dcterms:W3CDTF">2019-10-05T10:11:39Z</dcterms:modified>
</cp:coreProperties>
</file>